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6FAB4-36D8-4B6B-A48A-09722027F366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04D34F-778E-4AF3-820D-AC11BD709C9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Water, Water , Everywhere </a:t>
            </a:r>
            <a:br>
              <a:rPr lang="en-US" dirty="0" smtClean="0"/>
            </a:br>
            <a:r>
              <a:rPr lang="en-US" dirty="0" smtClean="0"/>
              <a:t>The Earth’s Oceans and seas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Jamel Thomas </a:t>
            </a:r>
          </a:p>
          <a:p>
            <a:r>
              <a:rPr lang="en-US" dirty="0" smtClean="0"/>
              <a:t>Earth science 203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Major Bodies of Water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oceans: Pacific, Atlantic, Indian, and Arctic</a:t>
            </a:r>
          </a:p>
          <a:p>
            <a:pPr lvl="1"/>
            <a:r>
              <a:rPr lang="en-US" dirty="0" smtClean="0"/>
              <a:t>Pacific is largest and deepest </a:t>
            </a:r>
          </a:p>
          <a:p>
            <a:pPr lvl="1"/>
            <a:r>
              <a:rPr lang="en-US" dirty="0" smtClean="0"/>
              <a:t>64,186300 square miles</a:t>
            </a:r>
          </a:p>
          <a:p>
            <a:pPr lvl="1"/>
            <a:r>
              <a:rPr lang="en-US" dirty="0" smtClean="0"/>
              <a:t>12,925 feet average depth </a:t>
            </a:r>
          </a:p>
          <a:p>
            <a:r>
              <a:rPr lang="en-US" dirty="0" smtClean="0"/>
              <a:t>Fifth ocean delimited in 2000</a:t>
            </a:r>
          </a:p>
          <a:p>
            <a:pPr lvl="1"/>
            <a:r>
              <a:rPr lang="en-US" dirty="0" smtClean="0"/>
              <a:t>Southern Ocean north of Antarctica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Coral Reefs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in shallow, warm seas </a:t>
            </a:r>
          </a:p>
          <a:p>
            <a:r>
              <a:rPr lang="en-US" dirty="0" smtClean="0"/>
              <a:t>Made of coral polyp’s skeleton </a:t>
            </a:r>
          </a:p>
          <a:p>
            <a:pPr lvl="1"/>
            <a:r>
              <a:rPr lang="en-US" dirty="0" smtClean="0"/>
              <a:t>Grow on top of old skeletons </a:t>
            </a:r>
          </a:p>
          <a:p>
            <a:r>
              <a:rPr lang="en-US" dirty="0" smtClean="0"/>
              <a:t>Spend adult lives fixed to same spot </a:t>
            </a:r>
          </a:p>
          <a:p>
            <a:r>
              <a:rPr lang="en-US" dirty="0" smtClean="0"/>
              <a:t>Coral diseases increasing dramatically past 10 years </a:t>
            </a:r>
          </a:p>
          <a:p>
            <a:pPr lvl="1"/>
            <a:r>
              <a:rPr lang="en-US" dirty="0" smtClean="0"/>
              <a:t>Responding to onset of bacteria, fungi, Viruses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Ocean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Sunlit(down to 650 feet)</a:t>
            </a:r>
          </a:p>
          <a:p>
            <a:pPr lvl="1"/>
            <a:r>
              <a:rPr lang="en-US" dirty="0" smtClean="0"/>
              <a:t>Sea plants and many animals </a:t>
            </a:r>
          </a:p>
          <a:p>
            <a:r>
              <a:rPr lang="en-US" dirty="0" smtClean="0"/>
              <a:t>Twilight(down to 3,300 feet)</a:t>
            </a:r>
          </a:p>
          <a:p>
            <a:pPr lvl="1"/>
            <a:r>
              <a:rPr lang="en-US" dirty="0" smtClean="0"/>
              <a:t>Many different fish</a:t>
            </a:r>
          </a:p>
          <a:p>
            <a:r>
              <a:rPr lang="en-US" dirty="0" smtClean="0"/>
              <a:t>Sunless(down to 13, 100 feet)</a:t>
            </a:r>
          </a:p>
          <a:p>
            <a:pPr lvl="1"/>
            <a:r>
              <a:rPr lang="en-US" dirty="0" smtClean="0"/>
              <a:t>Animal feed on dead </a:t>
            </a:r>
            <a:r>
              <a:rPr lang="en-US" smtClean="0"/>
              <a:t>food above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122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Water, Water , Everywhere  The Earth’s Oceans and seas </vt:lpstr>
      <vt:lpstr>Major Bodies of Water </vt:lpstr>
      <vt:lpstr>Coral Reefs </vt:lpstr>
      <vt:lpstr>Ocean Zones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Water, Water , Everywhere  The Earth’s Oceans and seas </dc:title>
  <dc:creator>ACSD</dc:creator>
  <cp:lastModifiedBy>ACSD</cp:lastModifiedBy>
  <cp:revision>2</cp:revision>
  <dcterms:created xsi:type="dcterms:W3CDTF">2013-05-02T12:09:21Z</dcterms:created>
  <dcterms:modified xsi:type="dcterms:W3CDTF">2013-05-02T12:20:47Z</dcterms:modified>
</cp:coreProperties>
</file>