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D001FC-053E-4AA2-B726-1CB35262909D}" type="datetimeFigureOut">
              <a:rPr lang="en-US" smtClean="0"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DA8AEDF-2AE1-4F1A-8265-E72BCBD64FC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-152400"/>
            <a:ext cx="7391400" cy="3657600"/>
          </a:xfrm>
        </p:spPr>
        <p:txBody>
          <a:bodyPr>
            <a:noAutofit/>
          </a:bodyPr>
          <a:lstStyle/>
          <a:p>
            <a:r>
              <a:rPr lang="en-US" sz="6000" dirty="0" smtClean="0">
                <a:latin typeface="Calibri" pitchFamily="34" charset="0"/>
              </a:rPr>
              <a:t>Prepare for Snowboarding Season </a:t>
            </a:r>
            <a:endParaRPr lang="en-US" sz="6000" dirty="0">
              <a:latin typeface="Calibri" pitchFamily="34" charset="0"/>
            </a:endParaRPr>
          </a:p>
        </p:txBody>
      </p:sp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/>
          <a:p>
            <a:r>
              <a:rPr lang="en-US" sz="2800" b="0" dirty="0" smtClean="0">
                <a:solidFill>
                  <a:srgbClr val="92D050"/>
                </a:solidFill>
              </a:rPr>
              <a:t>Vertical Slope Shop </a:t>
            </a:r>
            <a:r>
              <a:rPr lang="en-US" sz="2800" dirty="0" smtClean="0">
                <a:solidFill>
                  <a:srgbClr val="92D050"/>
                </a:solidFill>
              </a:rPr>
              <a:t/>
            </a:r>
            <a:br>
              <a:rPr lang="en-US" sz="2800" dirty="0" smtClean="0">
                <a:solidFill>
                  <a:srgbClr val="92D050"/>
                </a:solidFill>
              </a:rPr>
            </a:br>
            <a:r>
              <a:rPr lang="en-US" sz="2800" dirty="0" smtClean="0">
                <a:solidFill>
                  <a:srgbClr val="92D050"/>
                </a:solidFill>
              </a:rPr>
              <a:t>Bryan Howell, </a:t>
            </a:r>
            <a:r>
              <a:rPr lang="en-US" sz="2800" b="0" dirty="0" smtClean="0">
                <a:solidFill>
                  <a:srgbClr val="92D050"/>
                </a:solidFill>
              </a:rPr>
              <a:t>Owner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endParaRPr lang="en-US" sz="2800" dirty="0">
              <a:solidFill>
                <a:srgbClr val="92D050"/>
              </a:solidFill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7315200" y="1600200"/>
            <a:ext cx="6400800" cy="52578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8610600" y="-152400"/>
            <a:ext cx="2133600" cy="1828800"/>
          </a:xfrm>
          <a:prstGeom prst="parallelogram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Dress for the ride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Loose fitting layers</a:t>
            </a:r>
            <a:endParaRPr lang="en-US" dirty="0" smtClean="0"/>
          </a:p>
          <a:p>
            <a:pPr lvl="1"/>
            <a:r>
              <a:rPr lang="en-US" dirty="0" smtClean="0"/>
              <a:t>Moisture wicking inner</a:t>
            </a:r>
          </a:p>
          <a:p>
            <a:pPr lvl="1"/>
            <a:r>
              <a:rPr lang="en-US" dirty="0" smtClean="0"/>
              <a:t>Insulating middle</a:t>
            </a:r>
          </a:p>
          <a:p>
            <a:pPr lvl="1"/>
            <a:r>
              <a:rPr lang="en-US" dirty="0" smtClean="0"/>
              <a:t>Waterproof outer shell</a:t>
            </a:r>
          </a:p>
          <a:p>
            <a:r>
              <a:rPr lang="en-US" dirty="0" smtClean="0"/>
              <a:t>Goggles </a:t>
            </a:r>
          </a:p>
          <a:p>
            <a:r>
              <a:rPr lang="en-US" dirty="0" err="1" smtClean="0"/>
              <a:t>Helment</a:t>
            </a:r>
            <a:endParaRPr lang="en-US" dirty="0" smtClean="0"/>
          </a:p>
        </p:txBody>
      </p:sp>
      <p:pic>
        <p:nvPicPr>
          <p:cNvPr id="2051" name="Picture 3" descr="C:\Documents and Settings\labstudent\Local Settings\Temporary Internet Files\Content.IE5\OBGJ4NBZ\MM9002836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2382116" cy="2495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Get into Condition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Stretch for 10 minutes</a:t>
            </a:r>
          </a:p>
          <a:p>
            <a:pPr lvl="1"/>
            <a:r>
              <a:rPr lang="en-US" dirty="0" smtClean="0"/>
              <a:t>Do lateral squats, hops</a:t>
            </a:r>
          </a:p>
          <a:p>
            <a:r>
              <a:rPr lang="en-US" dirty="0" smtClean="0"/>
              <a:t>Eat complex carbohydrates </a:t>
            </a:r>
          </a:p>
          <a:p>
            <a:r>
              <a:rPr lang="en-US" dirty="0" smtClean="0"/>
              <a:t>Drink plenty of water </a:t>
            </a:r>
          </a:p>
          <a:p>
            <a:pPr lvl="1"/>
            <a:r>
              <a:rPr lang="en-US" dirty="0" smtClean="0"/>
              <a:t>Dehydration is common </a:t>
            </a:r>
          </a:p>
        </p:txBody>
      </p:sp>
      <p:pic>
        <p:nvPicPr>
          <p:cNvPr id="3074" name="Picture 2" descr="C:\Documents and Settings\labstudent\Local Settings\Temporary Internet Files\Content.IE5\08FC7WVG\MC900020011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752600"/>
            <a:ext cx="3449411" cy="35577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Snowboarding under control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aware of traffic</a:t>
            </a:r>
          </a:p>
          <a:p>
            <a:pPr lvl="1"/>
            <a:r>
              <a:rPr lang="en-US" dirty="0" smtClean="0"/>
              <a:t>Where trails merge </a:t>
            </a:r>
          </a:p>
          <a:p>
            <a:r>
              <a:rPr lang="en-US" dirty="0" smtClean="0"/>
              <a:t>Sticks  to slopes designed for your ability </a:t>
            </a:r>
          </a:p>
          <a:p>
            <a:r>
              <a:rPr lang="en-US" dirty="0" smtClean="0"/>
              <a:t>Be aware of changing conditions </a:t>
            </a:r>
            <a:endParaRPr lang="en-US" dirty="0"/>
          </a:p>
        </p:txBody>
      </p:sp>
      <p:pic>
        <p:nvPicPr>
          <p:cNvPr id="4098" name="Picture 2" descr="C:\Documents and Settings\labstudent\Local Settings\Temporary Internet Files\Content.IE5\7N565FGK\MC9004465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09800"/>
            <a:ext cx="3258140" cy="3233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68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Vertical Slope Shop  Bryan Howell, Owner </vt:lpstr>
      <vt:lpstr>Dress for the ride </vt:lpstr>
      <vt:lpstr>Get into Condition </vt:lpstr>
      <vt:lpstr>Snowboarding under control 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Slope Shop  Bryan Howell, Owner </dc:title>
  <dc:creator>ACSD</dc:creator>
  <cp:lastModifiedBy>ACSD</cp:lastModifiedBy>
  <cp:revision>2</cp:revision>
  <dcterms:created xsi:type="dcterms:W3CDTF">2013-05-14T12:24:52Z</dcterms:created>
  <dcterms:modified xsi:type="dcterms:W3CDTF">2013-05-14T12:40:31Z</dcterms:modified>
</cp:coreProperties>
</file>