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281C449-C54C-40AA-BDA9-15F9CC35713C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93AF359-90E6-46E1-AF7E-34FD29F0BD5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81C449-C54C-40AA-BDA9-15F9CC35713C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3AF359-90E6-46E1-AF7E-34FD29F0BD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81C449-C54C-40AA-BDA9-15F9CC35713C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3AF359-90E6-46E1-AF7E-34FD29F0BD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81C449-C54C-40AA-BDA9-15F9CC35713C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3AF359-90E6-46E1-AF7E-34FD29F0BD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281C449-C54C-40AA-BDA9-15F9CC35713C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93AF359-90E6-46E1-AF7E-34FD29F0BD5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81C449-C54C-40AA-BDA9-15F9CC35713C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93AF359-90E6-46E1-AF7E-34FD29F0BD5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81C449-C54C-40AA-BDA9-15F9CC35713C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93AF359-90E6-46E1-AF7E-34FD29F0BD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81C449-C54C-40AA-BDA9-15F9CC35713C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3AF359-90E6-46E1-AF7E-34FD29F0BD5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81C449-C54C-40AA-BDA9-15F9CC35713C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3AF359-90E6-46E1-AF7E-34FD29F0BD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281C449-C54C-40AA-BDA9-15F9CC35713C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93AF359-90E6-46E1-AF7E-34FD29F0BD5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281C449-C54C-40AA-BDA9-15F9CC35713C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93AF359-90E6-46E1-AF7E-34FD29F0BD5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4281C449-C54C-40AA-BDA9-15F9CC35713C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893AF359-90E6-46E1-AF7E-34FD29F0BD5F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Tree Pests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Creatures That Bug Our Trees</a:t>
            </a:r>
          </a:p>
          <a:p>
            <a:r>
              <a:rPr lang="en-US" dirty="0" smtClean="0"/>
              <a:t>Jim DeYoung</a:t>
            </a:r>
          </a:p>
          <a:p>
            <a:r>
              <a:rPr lang="en-US" dirty="0" smtClean="0"/>
              <a:t>Botany202</a:t>
            </a:r>
            <a:endParaRPr lang="en-US" dirty="0"/>
          </a:p>
        </p:txBody>
      </p:sp>
      <p:sp>
        <p:nvSpPr>
          <p:cNvPr id="4" name="Flowchart: Extract 3"/>
          <p:cNvSpPr/>
          <p:nvPr/>
        </p:nvSpPr>
        <p:spPr>
          <a:xfrm>
            <a:off x="3429000" y="304800"/>
            <a:ext cx="1981200" cy="2209800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Asian Longhorn Beetle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Native to China </a:t>
            </a:r>
          </a:p>
          <a:p>
            <a:r>
              <a:rPr lang="en-US" dirty="0" smtClean="0"/>
              <a:t>Transported to United States in infested packing material 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590800"/>
            <a:ext cx="3325817" cy="2185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Emerald Ash Borer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Killed 20 million trees, in Michigan, Ohio, and Indiana </a:t>
            </a:r>
          </a:p>
          <a:p>
            <a:r>
              <a:rPr lang="en-US" dirty="0" smtClean="0"/>
              <a:t>Firewood quarantines to prevent new infestations 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667000"/>
            <a:ext cx="3853476" cy="2366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Gypsy Moth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Spread to U.S. in 1870</a:t>
            </a:r>
          </a:p>
          <a:p>
            <a:r>
              <a:rPr lang="en-US" dirty="0" smtClean="0"/>
              <a:t>Oaks and Aspens are most common hosts</a:t>
            </a:r>
          </a:p>
          <a:p>
            <a:r>
              <a:rPr lang="en-US" dirty="0" smtClean="0"/>
              <a:t>Larva defoliate trees</a:t>
            </a:r>
          </a:p>
          <a:p>
            <a:r>
              <a:rPr lang="en-US" dirty="0" smtClean="0"/>
              <a:t>Small mammals and birds are predators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057400"/>
            <a:ext cx="3957416" cy="2909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Western Pine Beetle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524000"/>
            <a:ext cx="4038600" cy="4526280"/>
          </a:xfrm>
        </p:spPr>
        <p:txBody>
          <a:bodyPr/>
          <a:lstStyle/>
          <a:p>
            <a:r>
              <a:rPr lang="en-US" dirty="0" smtClean="0"/>
              <a:t>Infest Ponderosa and Coulter pine trees</a:t>
            </a:r>
          </a:p>
          <a:p>
            <a:pPr lvl="1"/>
            <a:r>
              <a:rPr lang="en-US" dirty="0" smtClean="0"/>
              <a:t>Mainly Western states</a:t>
            </a:r>
          </a:p>
          <a:p>
            <a:r>
              <a:rPr lang="en-US" dirty="0" smtClean="0"/>
              <a:t>Tree loss considered normal ecological process 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057400"/>
            <a:ext cx="2247900" cy="343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Acknowledgemnents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Photos </a:t>
            </a:r>
            <a:r>
              <a:rPr lang="en-US" smtClean="0"/>
              <a:t>and information </a:t>
            </a:r>
            <a:r>
              <a:rPr lang="en-US" dirty="0" smtClean="0"/>
              <a:t>courtesy of the USDA Forest Service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13</TotalTime>
  <Words>97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Foundry</vt:lpstr>
      <vt:lpstr>Tree Pests</vt:lpstr>
      <vt:lpstr>Asian Longhorn Beetle</vt:lpstr>
      <vt:lpstr>Emerald Ash Borer</vt:lpstr>
      <vt:lpstr>Gypsy Moth</vt:lpstr>
      <vt:lpstr>Western Pine Beetle </vt:lpstr>
      <vt:lpstr>Acknowledgemnents </vt:lpstr>
    </vt:vector>
  </TitlesOfParts>
  <Company>Aiken County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Tree Pests</dc:title>
  <dc:creator>ACSD</dc:creator>
  <cp:lastModifiedBy>ACSD</cp:lastModifiedBy>
  <cp:revision>2</cp:revision>
  <dcterms:created xsi:type="dcterms:W3CDTF">2013-05-14T12:09:59Z</dcterms:created>
  <dcterms:modified xsi:type="dcterms:W3CDTF">2013-05-14T12:23:14Z</dcterms:modified>
</cp:coreProperties>
</file>