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9AA802-8092-480B-92D1-914EBE2FDBF6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E283DE-433E-41CE-A44B-CE7D8FABD3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South Haven</a:t>
            </a:r>
            <a:br>
              <a:rPr lang="en-US" sz="6000" dirty="0" smtClean="0"/>
            </a:br>
            <a:r>
              <a:rPr lang="en-US" sz="6000" dirty="0" smtClean="0"/>
              <a:t>Park District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New Spring Seminars </a:t>
            </a:r>
          </a:p>
          <a:p>
            <a:r>
              <a:rPr lang="en-US" sz="2800" dirty="0" smtClean="0"/>
              <a:t>Bobbie Willis, Director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Senior’s Seminars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Quilting </a:t>
            </a:r>
          </a:p>
          <a:p>
            <a:pPr lvl="1"/>
            <a:r>
              <a:rPr lang="en-US" dirty="0" smtClean="0"/>
              <a:t>Quilts made from donated fabrics</a:t>
            </a:r>
          </a:p>
          <a:p>
            <a:pPr lvl="1"/>
            <a:r>
              <a:rPr lang="en-US" dirty="0" smtClean="0"/>
              <a:t>Sewing machines provided </a:t>
            </a:r>
          </a:p>
          <a:p>
            <a:r>
              <a:rPr lang="en-US" dirty="0" smtClean="0"/>
              <a:t>T’ai Chi </a:t>
            </a:r>
          </a:p>
          <a:p>
            <a:pPr lvl="1"/>
            <a:r>
              <a:rPr lang="en-US" dirty="0" smtClean="0"/>
              <a:t>Gentle warm ups </a:t>
            </a:r>
          </a:p>
          <a:p>
            <a:pPr lvl="1"/>
            <a:r>
              <a:rPr lang="en-US" dirty="0" smtClean="0"/>
              <a:t>12 slow, continuous movements </a:t>
            </a:r>
          </a:p>
          <a:p>
            <a:pPr lvl="1"/>
            <a:r>
              <a:rPr lang="en-US" dirty="0" smtClean="0"/>
              <a:t>Easy cool-down exercise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Adults’ 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Almost gourmet </a:t>
            </a:r>
          </a:p>
          <a:p>
            <a:pPr lvl="1"/>
            <a:r>
              <a:rPr lang="en-US" dirty="0" smtClean="0"/>
              <a:t>Learn techniques from a professional chef</a:t>
            </a:r>
          </a:p>
          <a:p>
            <a:pPr lvl="2"/>
            <a:r>
              <a:rPr lang="en-US" dirty="0" smtClean="0"/>
              <a:t>Everyone prepares and enjoys the dinners </a:t>
            </a:r>
          </a:p>
          <a:p>
            <a:pPr lvl="3"/>
            <a:r>
              <a:rPr lang="en-US" dirty="0" smtClean="0"/>
              <a:t>Come hungry </a:t>
            </a:r>
          </a:p>
          <a:p>
            <a:r>
              <a:rPr lang="en-US" dirty="0" smtClean="0"/>
              <a:t>Kickball</a:t>
            </a:r>
          </a:p>
          <a:p>
            <a:pPr lvl="1"/>
            <a:r>
              <a:rPr lang="en-US" dirty="0" smtClean="0"/>
              <a:t>Learn techniques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Teen’s Seminars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Sailing </a:t>
            </a:r>
          </a:p>
          <a:p>
            <a:pPr lvl="1"/>
            <a:r>
              <a:rPr lang="en-US" dirty="0" smtClean="0"/>
              <a:t>Sail a 30-foot sailboat at your first class</a:t>
            </a:r>
          </a:p>
          <a:p>
            <a:r>
              <a:rPr lang="en-US" dirty="0" smtClean="0"/>
              <a:t>Fencing </a:t>
            </a:r>
          </a:p>
          <a:p>
            <a:pPr lvl="1"/>
            <a:r>
              <a:rPr lang="en-US" dirty="0" smtClean="0"/>
              <a:t>Three levels </a:t>
            </a:r>
          </a:p>
          <a:p>
            <a:pPr lvl="2"/>
            <a:r>
              <a:rPr lang="en-US" dirty="0" smtClean="0"/>
              <a:t>Level 1-Beginning Foil</a:t>
            </a:r>
          </a:p>
          <a:p>
            <a:pPr lvl="2"/>
            <a:r>
              <a:rPr lang="en-US" dirty="0" smtClean="0"/>
              <a:t>Level 2-Foil, Epee, and Saber </a:t>
            </a:r>
          </a:p>
          <a:p>
            <a:pPr lvl="2"/>
            <a:r>
              <a:rPr lang="en-US" dirty="0" smtClean="0"/>
              <a:t>Level 3- Open </a:t>
            </a:r>
            <a:r>
              <a:rPr lang="en-US" smtClean="0"/>
              <a:t>strip Fencing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84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South Haven Park District </vt:lpstr>
      <vt:lpstr>Senior’s Seminars </vt:lpstr>
      <vt:lpstr>Adults’ Seminars</vt:lpstr>
      <vt:lpstr>Teen’s Seminars 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Haven Park District </dc:title>
  <dc:creator>ACSD</dc:creator>
  <cp:lastModifiedBy>ACSD</cp:lastModifiedBy>
  <cp:revision>2</cp:revision>
  <dcterms:created xsi:type="dcterms:W3CDTF">2013-05-01T12:14:27Z</dcterms:created>
  <dcterms:modified xsi:type="dcterms:W3CDTF">2013-05-01T12:24:33Z</dcterms:modified>
</cp:coreProperties>
</file>