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E0E0-9D2D-4FAF-A3CF-A6D7264CA83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40D8-D7C5-4B19-B6A3-9B966186C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Cambria" pitchFamily="18" charset="0"/>
              </a:rPr>
              <a:t>Protect Your Good Name</a:t>
            </a:r>
            <a:endParaRPr lang="en-US" sz="80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Wave 3"/>
          <p:cNvSpPr/>
          <p:nvPr/>
        </p:nvSpPr>
        <p:spPr>
          <a:xfrm>
            <a:off x="2362200" y="4191000"/>
            <a:ext cx="4267200" cy="2057400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Reduce Your Risk of Identity Theft </a:t>
            </a:r>
            <a:endParaRPr lang="en-US" sz="3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Reduce Access to Personal Data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Shred credit card offers</a:t>
            </a:r>
          </a:p>
          <a:p>
            <a:r>
              <a:rPr lang="en-US" dirty="0" smtClean="0"/>
              <a:t>Use a locked mailbox</a:t>
            </a:r>
          </a:p>
          <a:p>
            <a:r>
              <a:rPr lang="en-US" dirty="0" smtClean="0"/>
              <a:t>Mail envelopes </a:t>
            </a:r>
            <a:r>
              <a:rPr lang="en-US" i="1" dirty="0" smtClean="0"/>
              <a:t>insides</a:t>
            </a:r>
            <a:r>
              <a:rPr lang="en-US" dirty="0" smtClean="0"/>
              <a:t> the post office </a:t>
            </a:r>
          </a:p>
          <a:p>
            <a:r>
              <a:rPr lang="en-US" dirty="0" smtClean="0"/>
              <a:t>Remove listing from telephone directory </a:t>
            </a:r>
          </a:p>
        </p:txBody>
      </p:sp>
      <p:pic>
        <p:nvPicPr>
          <p:cNvPr id="2050" name="Picture 2" descr="C:\Documents and Settings\labstudent\Local Settings\Temporary Internet Files\Content.IE5\2A023AHW\MC900250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4000"/>
            <a:ext cx="4468562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Internet and Security Safeguards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Install a firewall</a:t>
            </a:r>
          </a:p>
          <a:p>
            <a:r>
              <a:rPr lang="en-US" dirty="0" smtClean="0"/>
              <a:t>Install and update virus protection software</a:t>
            </a:r>
          </a:p>
          <a:p>
            <a:r>
              <a:rPr lang="en-US" dirty="0" smtClean="0"/>
              <a:t>Never respond to phishing e-mail</a:t>
            </a:r>
          </a:p>
          <a:p>
            <a:r>
              <a:rPr lang="en-US" dirty="0" smtClean="0"/>
              <a:t>Use credit, not debit, cards when shopping </a:t>
            </a:r>
            <a:endParaRPr lang="en-US" dirty="0"/>
          </a:p>
        </p:txBody>
      </p:sp>
      <p:pic>
        <p:nvPicPr>
          <p:cNvPr id="3074" name="Picture 2" descr="C:\Documents and Settings\labstudent\Local Settings\Temporary Internet Files\Content.IE5\F3GNE1EE\MP9004055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524000"/>
            <a:ext cx="2971800" cy="4441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Beware of ‘Shoulder Surfers’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Shield your hand when entering your PIN</a:t>
            </a:r>
          </a:p>
          <a:p>
            <a:r>
              <a:rPr lang="en-US" dirty="0" smtClean="0"/>
              <a:t>Thieves may be watching with binoculars </a:t>
            </a:r>
            <a:endParaRPr lang="en-US" dirty="0"/>
          </a:p>
        </p:txBody>
      </p:sp>
      <p:pic>
        <p:nvPicPr>
          <p:cNvPr id="1028" name="Picture 4" descr="C:\Documents and Settings\labstudent\Local Settings\Temporary Internet Files\Content.IE5\F3GNE1EE\MP90042367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838200"/>
            <a:ext cx="3505200" cy="3764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Protect Your Good Name</vt:lpstr>
      <vt:lpstr>Reduce Access to Personal Data</vt:lpstr>
      <vt:lpstr>Internet and Security Safeguards</vt:lpstr>
      <vt:lpstr>Beware of ‘Shoulder Surfers’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Your Good Name</dc:title>
  <dc:creator>ACSD</dc:creator>
  <cp:lastModifiedBy>ACSD</cp:lastModifiedBy>
  <cp:revision>2</cp:revision>
  <dcterms:created xsi:type="dcterms:W3CDTF">2013-05-13T12:10:09Z</dcterms:created>
  <dcterms:modified xsi:type="dcterms:W3CDTF">2013-05-13T12:26:35Z</dcterms:modified>
</cp:coreProperties>
</file>