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Paul Cezanne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Austin Hembree</a:t>
            </a:r>
          </a:p>
        </p:txBody>
      </p:sp>
    </p:spTree>
    <p:extLst>
      <p:ext uri="{BB962C8B-B14F-4D97-AF65-F5344CB8AC3E}">
        <p14:creationId xmlns:p14="http://schemas.microsoft.com/office/powerpoint/2010/main" xmlns="" val="23491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84"/>
            <a:ext cx="8229600" cy="1600200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•Born </a:t>
            </a:r>
            <a:r>
              <a:rPr lang="en-US" sz="2800" dirty="0"/>
              <a:t>January 19, 1839, in Aix-en-Provence.</a:t>
            </a:r>
          </a:p>
          <a:p>
            <a:r>
              <a:rPr lang="en-US" sz="2800" dirty="0" smtClean="0"/>
              <a:t>•Died  </a:t>
            </a:r>
            <a:r>
              <a:rPr lang="en-US" sz="2800" dirty="0"/>
              <a:t>October 22, 1906, in Aix-en-Provence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•Entered </a:t>
            </a:r>
            <a:r>
              <a:rPr lang="en-US" sz="2800" dirty="0"/>
              <a:t>the Collège Bourbon</a:t>
            </a:r>
          </a:p>
          <a:p>
            <a:r>
              <a:rPr lang="en-US" sz="2800" dirty="0" smtClean="0"/>
              <a:t>•Dad </a:t>
            </a:r>
            <a:r>
              <a:rPr lang="en-US" sz="2800" dirty="0"/>
              <a:t>want him to be in law school instead of an artist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 </a:t>
            </a:r>
            <a:r>
              <a:rPr lang="en-US" sz="2800" dirty="0"/>
              <a:t>married in 1886 and had one son, Paul Cezanne, Jr.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675853" cy="243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76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</a:t>
            </a:r>
            <a:r>
              <a:rPr lang="en-US" dirty="0" smtClean="0"/>
              <a:t> work and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1981200" cy="242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524000"/>
            <a:ext cx="228113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447800"/>
            <a:ext cx="2257827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419600"/>
            <a:ext cx="24617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44196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Cézanne was a modern artist whose work was a precursor for Cubism and Fauvism.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4419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Cézanne was inspired by mostly by nature as he matured as a painter.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99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art work VS His art work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6611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5391150"/>
            <a:ext cx="35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My art</a:t>
            </a:r>
          </a:p>
          <a:p>
            <a:r>
              <a:rPr lang="en-US" dirty="0" smtClean="0"/>
              <a:t>work I decided to change the color of  the buildings roof  and I also took away some of the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8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Critique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6812" y="4800600"/>
            <a:ext cx="163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0800000" flipV="1">
            <a:off x="685800" y="1156901"/>
            <a:ext cx="731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 time is some in autumn of 1885 and most of 1886</a:t>
            </a:r>
            <a:r>
              <a:rPr lang="en-US" b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Paul Cézanne,  Gardanne, 1885-86, Oil on canvas  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Paul uses different line thickness to show the size of walls and roofs, he also uses movement to help your eye move through the art work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this artwork there is many buildings that are all similar in design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They mood seems to be calm and relaxing this piece would fit great in a dining room setting 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 personal enjoy this piece because I  like looking at all the architecture in the building. 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53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0667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http://www.artble.com/artists/paul_cezanne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590800"/>
            <a:ext cx="7772400" cy="1066799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r">
              <a:spcBef>
                <a:spcPct val="0"/>
              </a:spcBef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http://www.biography.com/people/paul-cezanne-9542036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40386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http://www.paul-cezanne.org/biography.html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232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Paul Cezanne</vt:lpstr>
      <vt:lpstr>Background </vt:lpstr>
      <vt:lpstr>Art  work and style</vt:lpstr>
      <vt:lpstr>My art work VS His art work</vt:lpstr>
      <vt:lpstr>Critique </vt:lpstr>
      <vt:lpstr>http://www.artble.com/artists/paul_cezanne</vt:lpstr>
    </vt:vector>
  </TitlesOfParts>
  <Company>ACPS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Cezanne</dc:title>
  <dc:creator>Aiken County User</dc:creator>
  <cp:lastModifiedBy>ACSD</cp:lastModifiedBy>
  <cp:revision>8</cp:revision>
  <dcterms:created xsi:type="dcterms:W3CDTF">2013-04-01T16:59:08Z</dcterms:created>
  <dcterms:modified xsi:type="dcterms:W3CDTF">2013-05-09T12:49:31Z</dcterms:modified>
</cp:coreProperties>
</file>