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14395C-C496-41C1-A7E7-DAD337A54DBA}" type="datetimeFigureOut">
              <a:rPr lang="en-US" smtClean="0"/>
              <a:pPr/>
              <a:t>5/6/2013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3AD752-6685-4864-A7F7-F55AA2A01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Paul Cezanne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Austin </a:t>
            </a:r>
            <a:r>
              <a:rPr lang="en-US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Hembree</a:t>
            </a:r>
          </a:p>
        </p:txBody>
      </p:sp>
    </p:spTree>
    <p:extLst>
      <p:ext uri="{BB962C8B-B14F-4D97-AF65-F5344CB8AC3E}">
        <p14:creationId xmlns:p14="http://schemas.microsoft.com/office/powerpoint/2010/main" xmlns="" val="23491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884"/>
            <a:ext cx="8229600" cy="1600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Background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5486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•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Paul Cezanne was born January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19, 1839, in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Provence</a:t>
            </a:r>
            <a:r>
              <a:rPr lang="en-US" sz="2800" dirty="0"/>
              <a:t>.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• Paul Cezanne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died 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October 22, 1906, in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Provence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•Attended 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the Collège Bourbon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•His dad always wanted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him to be in law school instead of an artist 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He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married in 1886 and had one son, Paul Cezanne, Jr.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1" y="1987332"/>
            <a:ext cx="2667000" cy="387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76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My art work VS His art work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566110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5103674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My art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work I decided to change the color 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buildings roof  and I also took away some of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building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, which allowed me to fit my canvas.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85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Critique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7584" y="4945039"/>
            <a:ext cx="24003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253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99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8870" y="990600"/>
            <a:ext cx="5257800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491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</TotalTime>
  <Words>105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Paul Cezanne</vt:lpstr>
      <vt:lpstr>Background </vt:lpstr>
      <vt:lpstr>My art work VS His art work</vt:lpstr>
      <vt:lpstr>Critique </vt:lpstr>
      <vt:lpstr>Slide 5</vt:lpstr>
      <vt:lpstr>Slide 6</vt:lpstr>
    </vt:vector>
  </TitlesOfParts>
  <Company>ACPS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 Cezanne</dc:title>
  <dc:creator>Aiken County User</dc:creator>
  <cp:lastModifiedBy>ACSD</cp:lastModifiedBy>
  <cp:revision>6</cp:revision>
  <dcterms:created xsi:type="dcterms:W3CDTF">2013-04-01T16:59:08Z</dcterms:created>
  <dcterms:modified xsi:type="dcterms:W3CDTF">2013-05-06T12:44:50Z</dcterms:modified>
</cp:coreProperties>
</file>