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Paul Cezanne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Austin Hembree</a:t>
            </a:r>
          </a:p>
        </p:txBody>
      </p:sp>
    </p:spTree>
    <p:extLst>
      <p:ext uri="{BB962C8B-B14F-4D97-AF65-F5344CB8AC3E}">
        <p14:creationId xmlns:p14="http://schemas.microsoft.com/office/powerpoint/2010/main" val="23491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84"/>
            <a:ext cx="8229600" cy="1600200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•Born </a:t>
            </a:r>
            <a:r>
              <a:rPr lang="en-US" sz="2800" dirty="0"/>
              <a:t>January 19, 1839, in Aix-en-Provence.</a:t>
            </a:r>
          </a:p>
          <a:p>
            <a:r>
              <a:rPr lang="en-US" sz="2800" dirty="0" smtClean="0"/>
              <a:t>•Died  </a:t>
            </a:r>
            <a:r>
              <a:rPr lang="en-US" sz="2800" dirty="0"/>
              <a:t>October 22, 1906, in Aix-en-Provence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•Entered </a:t>
            </a:r>
            <a:r>
              <a:rPr lang="en-US" sz="2800" dirty="0"/>
              <a:t>the Collège Bourbon</a:t>
            </a:r>
          </a:p>
          <a:p>
            <a:r>
              <a:rPr lang="en-US" sz="2800" dirty="0" smtClean="0"/>
              <a:t>•Dad </a:t>
            </a:r>
            <a:r>
              <a:rPr lang="en-US" sz="2800" dirty="0"/>
              <a:t>want him to be in law school instead of an artist </a:t>
            </a:r>
            <a:endParaRPr lang="en-US" sz="2800" dirty="0" smtClean="0"/>
          </a:p>
          <a:p>
            <a:r>
              <a:rPr lang="en-US" sz="2800" dirty="0" smtClean="0"/>
              <a:t>He </a:t>
            </a:r>
            <a:r>
              <a:rPr lang="en-US" sz="2800" dirty="0"/>
              <a:t>married in 1886 and had one son, Paul Cezanne, Jr.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675853" cy="243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6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art work VS His art work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6611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5391150"/>
            <a:ext cx="35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My art</a:t>
            </a:r>
          </a:p>
          <a:p>
            <a:r>
              <a:rPr lang="en-US" dirty="0" smtClean="0"/>
              <a:t>work I decided to change the color of  the buildings roof  and I also took away some of the 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Critique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84" y="4945039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3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critique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870" y="990600"/>
            <a:ext cx="52578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1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91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Paul Cezanne</vt:lpstr>
      <vt:lpstr>Background </vt:lpstr>
      <vt:lpstr>My art work VS His art work</vt:lpstr>
      <vt:lpstr>Critique </vt:lpstr>
      <vt:lpstr>Art critique </vt:lpstr>
      <vt:lpstr>PowerPoint Presentation</vt:lpstr>
    </vt:vector>
  </TitlesOfParts>
  <Company>ACPS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Cezanne</dc:title>
  <dc:creator>Aiken County User</dc:creator>
  <cp:lastModifiedBy>Aiken County User</cp:lastModifiedBy>
  <cp:revision>5</cp:revision>
  <dcterms:created xsi:type="dcterms:W3CDTF">2013-04-01T16:59:08Z</dcterms:created>
  <dcterms:modified xsi:type="dcterms:W3CDTF">2013-04-30T17:35:51Z</dcterms:modified>
</cp:coreProperties>
</file>