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395C-C496-41C1-A7E7-DAD337A54DBA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395C-C496-41C1-A7E7-DAD337A54DBA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395C-C496-41C1-A7E7-DAD337A54DBA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395C-C496-41C1-A7E7-DAD337A54DBA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395C-C496-41C1-A7E7-DAD337A54DBA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395C-C496-41C1-A7E7-DAD337A54DBA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395C-C496-41C1-A7E7-DAD337A54DBA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395C-C496-41C1-A7E7-DAD337A54DBA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395C-C496-41C1-A7E7-DAD337A54DBA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395C-C496-41C1-A7E7-DAD337A54DBA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395C-C496-41C1-A7E7-DAD337A54DBA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314395C-C496-41C1-A7E7-DAD337A54DBA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E3AD752-6685-4864-A7F7-F55AA2A015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Paul Cezanne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Austin Hembree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345781"/>
            <a:ext cx="309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917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870" y="990600"/>
            <a:ext cx="5257800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916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8263">
            <a:off x="-638176" y="5934074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767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685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changes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3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all started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04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Artwork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930" y="787021"/>
            <a:ext cx="271463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205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change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05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Art 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96000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39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critique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98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</TotalTime>
  <Words>20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Paul Cezanne</vt:lpstr>
      <vt:lpstr>Background </vt:lpstr>
      <vt:lpstr>Education </vt:lpstr>
      <vt:lpstr>Life changes </vt:lpstr>
      <vt:lpstr>How it all started</vt:lpstr>
      <vt:lpstr>His Artwork</vt:lpstr>
      <vt:lpstr>Art change </vt:lpstr>
      <vt:lpstr>Known Art </vt:lpstr>
      <vt:lpstr>Art critique </vt:lpstr>
      <vt:lpstr>PowerPoint Presentation</vt:lpstr>
    </vt:vector>
  </TitlesOfParts>
  <Company>ACPS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 Cezanne</dc:title>
  <dc:creator>Aiken County User</dc:creator>
  <cp:lastModifiedBy>Aiken County User</cp:lastModifiedBy>
  <cp:revision>2</cp:revision>
  <dcterms:created xsi:type="dcterms:W3CDTF">2013-04-01T16:59:08Z</dcterms:created>
  <dcterms:modified xsi:type="dcterms:W3CDTF">2013-04-01T17:18:39Z</dcterms:modified>
</cp:coreProperties>
</file>