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C2AB95-CC18-41DA-9A32-3B8B0391BCEA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1220EF-BD24-434B-B3EF-4D15C007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A Hybrid Car Right for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Jen Westbrook, Midwest State Bank Loan Department Manager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They a Good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Depends upon your driving habits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Government offers tax credits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Excellent resale value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Efficient gas consumption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Their Gas Mileage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Depends upon make and size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City: Ranges from 18 to 60 mpg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Highway: Ranges from 21 to 66 mpg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Actual mileage affected by driving patterns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Then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Use two motors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Gas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Smaller, more efficient that traditional vehicle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Electric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Gives gas engine extra power boost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May power car entirely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A Hybrid Car Right for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See me for your next car purchase</a:t>
            </a:r>
          </a:p>
          <a:p>
            <a:pPr lvl="1"/>
            <a:r>
              <a:rPr lang="en-US" sz="1600" dirty="0" smtClean="0">
                <a:solidFill>
                  <a:srgbClr val="FFFF00"/>
                </a:solidFill>
              </a:rPr>
              <a:t>Jen Westbrook, Midwest State Bank Loan Department Manager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</TotalTime>
  <Words>121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Is A Hybrid Car Right for You?</vt:lpstr>
      <vt:lpstr>Are They a Good Value?</vt:lpstr>
      <vt:lpstr>What Is Their Gas Mileage</vt:lpstr>
      <vt:lpstr>What Makes Then Work?</vt:lpstr>
      <vt:lpstr>Is A Hybrid Car Right for You?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A Hybrid Car Right for You?</dc:title>
  <dc:creator>ACSD</dc:creator>
  <cp:lastModifiedBy>ACSD</cp:lastModifiedBy>
  <cp:revision>2</cp:revision>
  <dcterms:created xsi:type="dcterms:W3CDTF">2013-05-01T12:10:37Z</dcterms:created>
  <dcterms:modified xsi:type="dcterms:W3CDTF">2013-05-01T12:30:47Z</dcterms:modified>
</cp:coreProperties>
</file>