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AA0345-FB33-44A0-8208-EDA5E14800F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ADA1FA-EBA6-4BD6-9C38-67A0DD059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A0345-FB33-44A0-8208-EDA5E14800F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A1FA-EBA6-4BD6-9C38-67A0DD059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A0345-FB33-44A0-8208-EDA5E14800F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A1FA-EBA6-4BD6-9C38-67A0DD059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A0345-FB33-44A0-8208-EDA5E14800F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A1FA-EBA6-4BD6-9C38-67A0DD0596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A0345-FB33-44A0-8208-EDA5E14800F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A1FA-EBA6-4BD6-9C38-67A0DD0596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A0345-FB33-44A0-8208-EDA5E14800F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A1FA-EBA6-4BD6-9C38-67A0DD0596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A0345-FB33-44A0-8208-EDA5E14800F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A1FA-EBA6-4BD6-9C38-67A0DD059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A0345-FB33-44A0-8208-EDA5E14800F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A1FA-EBA6-4BD6-9C38-67A0DD0596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A0345-FB33-44A0-8208-EDA5E14800F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A1FA-EBA6-4BD6-9C38-67A0DD059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AA0345-FB33-44A0-8208-EDA5E14800F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A1FA-EBA6-4BD6-9C38-67A0DD059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AA0345-FB33-44A0-8208-EDA5E14800F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ADA1FA-EBA6-4BD6-9C38-67A0DD0596A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AA0345-FB33-44A0-8208-EDA5E14800F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ADA1FA-EBA6-4BD6-9C38-67A0DD0596A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7892" cy="3429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Gray Wolf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Austin Hembree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0" y="1371600"/>
            <a:ext cx="4191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Kingdom:</a:t>
            </a:r>
          </a:p>
          <a:p>
            <a:pPr lvl="1"/>
            <a:r>
              <a:rPr lang="en-US" sz="2800" dirty="0" smtClean="0"/>
              <a:t>Animalia</a:t>
            </a:r>
          </a:p>
          <a:p>
            <a:r>
              <a:rPr lang="en-US" sz="2800" dirty="0"/>
              <a:t>Phylum: 	</a:t>
            </a:r>
            <a:endParaRPr lang="en-US" sz="2800" dirty="0" smtClean="0"/>
          </a:p>
          <a:p>
            <a:pPr lvl="1"/>
            <a:r>
              <a:rPr lang="en-US" sz="2800" dirty="0" smtClean="0"/>
              <a:t>Chordata</a:t>
            </a:r>
          </a:p>
          <a:p>
            <a:r>
              <a:rPr lang="en-US" sz="2800" dirty="0" smtClean="0"/>
              <a:t>Class:</a:t>
            </a:r>
          </a:p>
          <a:p>
            <a:pPr lvl="1"/>
            <a:r>
              <a:rPr lang="en-US" sz="2800" dirty="0" smtClean="0"/>
              <a:t>Mammalia</a:t>
            </a:r>
          </a:p>
          <a:p>
            <a:r>
              <a:rPr lang="en-US" sz="2800" dirty="0"/>
              <a:t>Order: </a:t>
            </a:r>
            <a:endParaRPr lang="en-US" sz="2800" dirty="0" smtClean="0"/>
          </a:p>
          <a:p>
            <a:pPr lvl="1"/>
            <a:r>
              <a:rPr lang="en-US" sz="2800" dirty="0" smtClean="0"/>
              <a:t>Carnivora</a:t>
            </a:r>
          </a:p>
          <a:p>
            <a:r>
              <a:rPr lang="en-US" sz="2800" dirty="0"/>
              <a:t>Family: </a:t>
            </a:r>
            <a:endParaRPr lang="en-US" sz="2800" dirty="0" smtClean="0"/>
          </a:p>
          <a:p>
            <a:pPr lvl="1"/>
            <a:r>
              <a:rPr lang="en-US" sz="2800" dirty="0" smtClean="0"/>
              <a:t>Canidae</a:t>
            </a:r>
          </a:p>
          <a:p>
            <a:r>
              <a:rPr lang="en-US" sz="2800" dirty="0"/>
              <a:t>Genus: </a:t>
            </a:r>
            <a:endParaRPr lang="en-US" sz="2800" dirty="0" smtClean="0"/>
          </a:p>
          <a:p>
            <a:pPr lvl="1"/>
            <a:r>
              <a:rPr lang="en-US" sz="2800" dirty="0" smtClean="0"/>
              <a:t>Canis</a:t>
            </a:r>
          </a:p>
          <a:p>
            <a:r>
              <a:rPr lang="en-US" sz="2800" dirty="0"/>
              <a:t>Species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 smtClean="0"/>
              <a:t>C</a:t>
            </a:r>
            <a:r>
              <a:rPr lang="en-US" sz="2800" dirty="0"/>
              <a:t>. </a:t>
            </a:r>
            <a:r>
              <a:rPr lang="en-US" sz="2800" dirty="0" smtClean="0"/>
              <a:t>lupus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information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611" y="4419600"/>
            <a:ext cx="3255390" cy="2438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3900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21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Physical Description 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Height: 26-32 inches at the shoulder.</a:t>
            </a:r>
          </a:p>
          <a:p>
            <a:r>
              <a:rPr lang="en-US" dirty="0"/>
              <a:t>Length: 4.5-6.5 feet from nose to tip of tail.</a:t>
            </a:r>
          </a:p>
          <a:p>
            <a:r>
              <a:rPr lang="en-US" dirty="0"/>
              <a:t>Weight: 55-130 lbs. Males are typically heavier and taller than the females.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81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http://www.defenders.org/gray-wolf/basic-facts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77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52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Gray Wolf </vt:lpstr>
      <vt:lpstr>Basic information</vt:lpstr>
      <vt:lpstr>Physical Description </vt:lpstr>
      <vt:lpstr>Cites </vt:lpstr>
    </vt:vector>
  </TitlesOfParts>
  <Company>ACPS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Gray Wolf </dc:title>
  <dc:creator>Aiken County User</dc:creator>
  <cp:lastModifiedBy>Aiken County User</cp:lastModifiedBy>
  <cp:revision>4</cp:revision>
  <dcterms:created xsi:type="dcterms:W3CDTF">2013-05-28T15:34:48Z</dcterms:created>
  <dcterms:modified xsi:type="dcterms:W3CDTF">2013-05-28T16:15:37Z</dcterms:modified>
</cp:coreProperties>
</file>