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073D8A-5E04-4E1A-AD92-31340DCAF39A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5F47B73-DBA8-491E-9B24-AD3632701E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Give Yourself Some Credit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Understanding Your credit Report </a:t>
            </a:r>
          </a:p>
          <a:p>
            <a:r>
              <a:rPr lang="en-US" i="1" dirty="0" smtClean="0"/>
              <a:t>Marc Kantion </a:t>
            </a:r>
          </a:p>
          <a:p>
            <a:r>
              <a:rPr lang="en-US" dirty="0" smtClean="0"/>
              <a:t>Economics 101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Credit Report Fundamentals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Generated by three companies</a:t>
            </a:r>
          </a:p>
          <a:p>
            <a:pPr lvl="1"/>
            <a:r>
              <a:rPr lang="en-US" dirty="0" smtClean="0"/>
              <a:t>Experain, Equifax, TransUnion</a:t>
            </a:r>
          </a:p>
          <a:p>
            <a:r>
              <a:rPr lang="en-US" dirty="0" smtClean="0"/>
              <a:t>Factors</a:t>
            </a:r>
          </a:p>
          <a:p>
            <a:pPr lvl="1"/>
            <a:r>
              <a:rPr lang="en-US" dirty="0" smtClean="0"/>
              <a:t>How much you owe to each company </a:t>
            </a:r>
          </a:p>
          <a:p>
            <a:pPr lvl="1"/>
            <a:r>
              <a:rPr lang="en-US" dirty="0" smtClean="0"/>
              <a:t>Payment history for each company </a:t>
            </a:r>
          </a:p>
          <a:p>
            <a:pPr lvl="2"/>
            <a:r>
              <a:rPr lang="en-US" dirty="0" smtClean="0"/>
              <a:t>Includes utilities, medical expense, rent 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FICO Is Calculated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Range- 760 (excellent) to 620 (poor)</a:t>
            </a:r>
          </a:p>
          <a:p>
            <a:pPr lvl="1"/>
            <a:r>
              <a:rPr lang="en-US" dirty="0" smtClean="0"/>
              <a:t>35%-Payment history</a:t>
            </a:r>
          </a:p>
          <a:p>
            <a:pPr lvl="1"/>
            <a:r>
              <a:rPr lang="en-US" dirty="0" smtClean="0"/>
              <a:t>30% -Amounts owed</a:t>
            </a:r>
          </a:p>
          <a:p>
            <a:pPr lvl="1"/>
            <a:r>
              <a:rPr lang="en-US" dirty="0" smtClean="0"/>
              <a:t>15%- Credit history length </a:t>
            </a:r>
          </a:p>
          <a:p>
            <a:pPr lvl="1"/>
            <a:r>
              <a:rPr lang="en-US" dirty="0" smtClean="0"/>
              <a:t>10%-New credits</a:t>
            </a:r>
          </a:p>
          <a:p>
            <a:pPr lvl="1"/>
            <a:r>
              <a:rPr lang="en-US" dirty="0" smtClean="0"/>
              <a:t>10%-Credit types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 Your </a:t>
            </a:r>
            <a:r>
              <a:rPr lang="en-US" smtClean="0"/>
              <a:t>FICO Score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 bills on time</a:t>
            </a:r>
          </a:p>
          <a:p>
            <a:r>
              <a:rPr lang="en-US" dirty="0" smtClean="0"/>
              <a:t>Avoid opening many new accounts</a:t>
            </a:r>
          </a:p>
          <a:p>
            <a:pPr lvl="1"/>
            <a:r>
              <a:rPr lang="en-US" dirty="0" smtClean="0"/>
              <a:t>Open only if you intend to use </a:t>
            </a:r>
          </a:p>
          <a:p>
            <a:r>
              <a:rPr lang="en-US" dirty="0" smtClean="0"/>
              <a:t>Keep balance low</a:t>
            </a:r>
          </a:p>
          <a:p>
            <a:pPr lvl="1"/>
            <a:r>
              <a:rPr lang="en-US" dirty="0" smtClean="0"/>
              <a:t>Less than 25% of credit limit </a:t>
            </a:r>
          </a:p>
          <a:p>
            <a:r>
              <a:rPr lang="en-US" dirty="0" smtClean="0"/>
              <a:t>Review credit report yearly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</TotalTime>
  <Words>114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Give Yourself Some Credit</vt:lpstr>
      <vt:lpstr>Credit Report Fundamentals </vt:lpstr>
      <vt:lpstr>How FICO Is Calculated </vt:lpstr>
      <vt:lpstr>Improve Your FICO Score</vt:lpstr>
    </vt:vector>
  </TitlesOfParts>
  <Company>Aiken County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Give Yourself Some Credit</dc:title>
  <dc:creator>ACSD</dc:creator>
  <cp:lastModifiedBy>ACSD</cp:lastModifiedBy>
  <cp:revision>2</cp:revision>
  <dcterms:created xsi:type="dcterms:W3CDTF">2013-04-30T12:10:27Z</dcterms:created>
  <dcterms:modified xsi:type="dcterms:W3CDTF">2013-04-30T12:23:03Z</dcterms:modified>
</cp:coreProperties>
</file>