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E360E99-3AC8-4A73-99A1-490CCB76EAED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0EF281-1CCD-411E-ADFE-DDA3D00E8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0E99-3AC8-4A73-99A1-490CCB76EAED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F281-1CCD-411E-ADFE-DDA3D00E8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0E99-3AC8-4A73-99A1-490CCB76EAED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F281-1CCD-411E-ADFE-DDA3D00E8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E360E99-3AC8-4A73-99A1-490CCB76EAED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F281-1CCD-411E-ADFE-DDA3D00E8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E360E99-3AC8-4A73-99A1-490CCB76EAED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0EF281-1CCD-411E-ADFE-DDA3D00E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360E99-3AC8-4A73-99A1-490CCB76EAED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0EF281-1CCD-411E-ADFE-DDA3D00E8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E360E99-3AC8-4A73-99A1-490CCB76EAED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0EF281-1CCD-411E-ADFE-DDA3D00E8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0E99-3AC8-4A73-99A1-490CCB76EAED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F281-1CCD-411E-ADFE-DDA3D00E8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360E99-3AC8-4A73-99A1-490CCB76EAED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0EF281-1CCD-411E-ADFE-DDA3D00E8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E360E99-3AC8-4A73-99A1-490CCB76EAED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0EF281-1CCD-411E-ADFE-DDA3D00E8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E360E99-3AC8-4A73-99A1-490CCB76EAED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0EF281-1CCD-411E-ADFE-DDA3D00E8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E360E99-3AC8-4A73-99A1-490CCB76EAED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0EF281-1CCD-411E-ADFE-DDA3D00E8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Me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Austin Hembree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Favorite color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favorite color forever is blue </a:t>
            </a:r>
          </a:p>
          <a:p>
            <a:endParaRPr lang="en-US" dirty="0" smtClean="0"/>
          </a:p>
          <a:p>
            <a:r>
              <a:rPr lang="en-US" dirty="0" smtClean="0"/>
              <a:t>I like all the colors of blue </a:t>
            </a:r>
          </a:p>
          <a:p>
            <a:endParaRPr lang="en-US" dirty="0" smtClean="0"/>
          </a:p>
          <a:p>
            <a:r>
              <a:rPr lang="en-US" dirty="0" smtClean="0"/>
              <a:t>My wardrobe consists mostly of blue colors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2390775" cy="3175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Places I have been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farthest I have been in the united states is to the Washington </a:t>
            </a:r>
          </a:p>
          <a:p>
            <a:endParaRPr lang="en-US" dirty="0" smtClean="0"/>
          </a:p>
          <a:p>
            <a:r>
              <a:rPr lang="en-US" dirty="0" smtClean="0"/>
              <a:t>The Farthest down I have been would be Florida</a:t>
            </a:r>
          </a:p>
          <a:p>
            <a:endParaRPr lang="en-US" dirty="0" smtClean="0"/>
          </a:p>
          <a:p>
            <a:r>
              <a:rPr lang="en-US" dirty="0" smtClean="0"/>
              <a:t>My favorite place I have been </a:t>
            </a:r>
            <a:r>
              <a:rPr lang="en-US" smtClean="0"/>
              <a:t>is Tennessee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752600"/>
            <a:ext cx="1838325" cy="1838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81400"/>
            <a:ext cx="2168151" cy="1790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Places I want to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14800" cy="45498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Ever since I was little I wanted to go to Australia</a:t>
            </a:r>
          </a:p>
          <a:p>
            <a:endParaRPr lang="en-US" dirty="0" smtClean="0"/>
          </a:p>
          <a:p>
            <a:r>
              <a:rPr lang="en-US" dirty="0" smtClean="0"/>
              <a:t>I don’t know what drives me to want to go but I have always wanted to </a:t>
            </a:r>
          </a:p>
          <a:p>
            <a:endParaRPr lang="en-US" dirty="0" smtClean="0"/>
          </a:p>
          <a:p>
            <a:r>
              <a:rPr lang="en-US" dirty="0" smtClean="0"/>
              <a:t>Maybe it is to see what it is like somewhere other then the United States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95600"/>
            <a:ext cx="2619375" cy="1743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Favorite sports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882808"/>
            <a:ext cx="3810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My favorite sport team in college is the South Carolina Gamecocks </a:t>
            </a:r>
          </a:p>
          <a:p>
            <a:endParaRPr lang="en-US" dirty="0" smtClean="0"/>
          </a:p>
          <a:p>
            <a:r>
              <a:rPr lang="en-US" dirty="0" smtClean="0"/>
              <a:t>The fact that the Gamecocks are good in baseball and football really is why I like them </a:t>
            </a:r>
          </a:p>
          <a:p>
            <a:endParaRPr lang="en-US" dirty="0" smtClean="0"/>
          </a:p>
          <a:p>
            <a:r>
              <a:rPr lang="en-US" dirty="0" smtClean="0"/>
              <a:t>The best part about being a Gamecock fan is being able to brag about beating Clemson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3231878" cy="2238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People I’d like to meet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14800" cy="4572000"/>
          </a:xfrm>
        </p:spPr>
        <p:txBody>
          <a:bodyPr/>
          <a:lstStyle/>
          <a:p>
            <a:r>
              <a:rPr lang="en-US" dirty="0" smtClean="0"/>
              <a:t>Joey Pancake </a:t>
            </a:r>
          </a:p>
          <a:p>
            <a:r>
              <a:rPr lang="en-US" dirty="0" smtClean="0"/>
              <a:t>Derrick Jeter </a:t>
            </a:r>
          </a:p>
          <a:p>
            <a:r>
              <a:rPr lang="en-US" dirty="0" smtClean="0"/>
              <a:t>Chipper Jones </a:t>
            </a:r>
          </a:p>
          <a:p>
            <a:r>
              <a:rPr lang="en-US" dirty="0" smtClean="0"/>
              <a:t>  Ray Tanner </a:t>
            </a:r>
          </a:p>
          <a:p>
            <a:r>
              <a:rPr lang="en-US" dirty="0" smtClean="0"/>
              <a:t>Bobby Cox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89388"/>
            <a:ext cx="3544773" cy="2358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Rawlings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882808"/>
            <a:ext cx="419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My favorite place to get my gloves from would have to be Rawlings </a:t>
            </a:r>
          </a:p>
          <a:p>
            <a:endParaRPr lang="en-US" dirty="0" smtClean="0"/>
          </a:p>
          <a:p>
            <a:r>
              <a:rPr lang="en-US" dirty="0" smtClean="0"/>
              <a:t>My very first glove I got when I was 6 was a Rawlings so I have grown up with one </a:t>
            </a:r>
          </a:p>
          <a:p>
            <a:endParaRPr lang="en-US" dirty="0" smtClean="0"/>
          </a:p>
          <a:p>
            <a:r>
              <a:rPr lang="en-US" dirty="0" smtClean="0"/>
              <a:t>Wearing a Rawlings glove just seems to feel different from other gloves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2865664" cy="205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Favorite restaurant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114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My favorite restaurant to eat at is by far Kobe </a:t>
            </a:r>
          </a:p>
          <a:p>
            <a:endParaRPr lang="en-US" dirty="0" smtClean="0"/>
          </a:p>
          <a:p>
            <a:r>
              <a:rPr lang="en-US" dirty="0" smtClean="0"/>
              <a:t>They cook your food right in front of you and give you a nice show </a:t>
            </a:r>
          </a:p>
          <a:p>
            <a:endParaRPr lang="en-US" dirty="0" smtClean="0"/>
          </a:p>
          <a:p>
            <a:r>
              <a:rPr lang="en-US" dirty="0" smtClean="0"/>
              <a:t>Other then looking good the food taste really good every time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438400"/>
            <a:ext cx="3200400" cy="266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Favorite T.V.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82808"/>
            <a:ext cx="4114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show I watch the most would be Sports Center  </a:t>
            </a:r>
          </a:p>
          <a:p>
            <a:endParaRPr lang="en-US" dirty="0" smtClean="0"/>
          </a:p>
          <a:p>
            <a:r>
              <a:rPr lang="en-US" dirty="0" smtClean="0"/>
              <a:t>My favorite part of the show is when they put together the top 10 play </a:t>
            </a:r>
          </a:p>
          <a:p>
            <a:endParaRPr lang="en-US" dirty="0" smtClean="0"/>
          </a:p>
          <a:p>
            <a:r>
              <a:rPr lang="en-US" dirty="0" smtClean="0"/>
              <a:t>Unlike many shows Sports Center is a very consistent show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3581515" cy="1962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Favorite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114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My favorite game to play right now is Call of Duty Black ops 2</a:t>
            </a:r>
          </a:p>
          <a:p>
            <a:endParaRPr lang="en-US" dirty="0" smtClean="0"/>
          </a:p>
          <a:p>
            <a:r>
              <a:rPr lang="en-US" dirty="0" smtClean="0"/>
              <a:t>It is a game that requires quick reactions and fast thinking </a:t>
            </a:r>
          </a:p>
          <a:p>
            <a:endParaRPr lang="en-US" dirty="0" smtClean="0"/>
          </a:p>
          <a:p>
            <a:r>
              <a:rPr lang="en-US" dirty="0" smtClean="0"/>
              <a:t>It is a first person shooter made by Treyarch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3200"/>
            <a:ext cx="3661682" cy="205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Favorite Console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82808"/>
            <a:ext cx="4114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My favorite home console would be the Xbox 360</a:t>
            </a:r>
          </a:p>
          <a:p>
            <a:endParaRPr lang="en-US" dirty="0" smtClean="0"/>
          </a:p>
          <a:p>
            <a:r>
              <a:rPr lang="en-US" dirty="0" smtClean="0"/>
              <a:t>I enjoy the experiences I get from playing with other players around the world</a:t>
            </a:r>
          </a:p>
          <a:p>
            <a:endParaRPr lang="en-US" dirty="0" smtClean="0"/>
          </a:p>
          <a:p>
            <a:r>
              <a:rPr lang="en-US" dirty="0" smtClean="0"/>
              <a:t>Just for the recorded Xbox is better then the PS3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25398"/>
            <a:ext cx="2733676" cy="27704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Things about Me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was born on July 14, 1997</a:t>
            </a:r>
          </a:p>
          <a:p>
            <a:endParaRPr lang="en-US" dirty="0" smtClean="0"/>
          </a:p>
          <a:p>
            <a:r>
              <a:rPr lang="en-US" dirty="0" smtClean="0"/>
              <a:t>I have brown hair and bright blue eyes</a:t>
            </a:r>
          </a:p>
          <a:p>
            <a:endParaRPr lang="en-US" dirty="0" smtClean="0"/>
          </a:p>
          <a:p>
            <a:r>
              <a:rPr lang="en-US" dirty="0" smtClean="0"/>
              <a:t>I am a very athletic person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7152" y="2743200"/>
            <a:ext cx="2178216" cy="1676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Favorite movies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191000" cy="4572000"/>
          </a:xfrm>
        </p:spPr>
        <p:txBody>
          <a:bodyPr/>
          <a:lstStyle/>
          <a:p>
            <a:r>
              <a:rPr lang="en-US" dirty="0" smtClean="0"/>
              <a:t>Step brothers </a:t>
            </a:r>
          </a:p>
          <a:p>
            <a:r>
              <a:rPr lang="en-US" dirty="0" smtClean="0"/>
              <a:t>Other guys </a:t>
            </a:r>
          </a:p>
          <a:p>
            <a:r>
              <a:rPr lang="en-US" dirty="0" smtClean="0"/>
              <a:t>Sandlot </a:t>
            </a:r>
          </a:p>
          <a:p>
            <a:r>
              <a:rPr lang="en-US" dirty="0" smtClean="0"/>
              <a:t>Benchwarmers </a:t>
            </a:r>
          </a:p>
          <a:p>
            <a:r>
              <a:rPr lang="en-US" dirty="0" smtClean="0"/>
              <a:t>Finding Nemo </a:t>
            </a:r>
          </a:p>
          <a:p>
            <a:r>
              <a:rPr lang="en-US" dirty="0" smtClean="0"/>
              <a:t>21 jump street</a:t>
            </a:r>
          </a:p>
          <a:p>
            <a:r>
              <a:rPr lang="en-US" dirty="0" smtClean="0"/>
              <a:t>I am legend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057400"/>
            <a:ext cx="2671615" cy="20011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19400"/>
            <a:ext cx="1752600" cy="2609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Apple or Android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82808"/>
            <a:ext cx="4114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 have owned both an Apple and an Android</a:t>
            </a:r>
          </a:p>
          <a:p>
            <a:endParaRPr lang="en-US" dirty="0" smtClean="0"/>
          </a:p>
          <a:p>
            <a:r>
              <a:rPr lang="en-US" dirty="0" smtClean="0"/>
              <a:t>From experience I think Android is so much better  </a:t>
            </a:r>
          </a:p>
          <a:p>
            <a:endParaRPr lang="en-US" dirty="0" smtClean="0"/>
          </a:p>
          <a:p>
            <a:r>
              <a:rPr lang="en-US" dirty="0" smtClean="0"/>
              <a:t>The best thing about Android is the apps are cheaper and the setup is easier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2975630" cy="2228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Favorite holiday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4114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My favorite holiday would be New Years Eve </a:t>
            </a:r>
          </a:p>
          <a:p>
            <a:endParaRPr lang="en-US" dirty="0" smtClean="0"/>
          </a:p>
          <a:p>
            <a:r>
              <a:rPr lang="en-US" dirty="0" smtClean="0"/>
              <a:t>Some of my favorite moments happened on New Years Eve </a:t>
            </a:r>
          </a:p>
          <a:p>
            <a:endParaRPr lang="en-US" dirty="0" smtClean="0"/>
          </a:p>
          <a:p>
            <a:r>
              <a:rPr lang="en-US" dirty="0" smtClean="0"/>
              <a:t>I enjoy spending time with my friends partying it up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90800"/>
            <a:ext cx="4388630" cy="2657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Scary Movies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Texas chainsaw </a:t>
            </a:r>
            <a:r>
              <a:rPr lang="en-US" dirty="0" smtClean="0"/>
              <a:t>massacre</a:t>
            </a:r>
          </a:p>
          <a:p>
            <a:r>
              <a:rPr lang="en-US" dirty="0" smtClean="0"/>
              <a:t>Boogie man</a:t>
            </a:r>
          </a:p>
          <a:p>
            <a:r>
              <a:rPr lang="en-US" dirty="0" smtClean="0"/>
              <a:t>Boogie man 2 </a:t>
            </a:r>
          </a:p>
          <a:p>
            <a:r>
              <a:rPr lang="en-US" dirty="0" smtClean="0"/>
              <a:t>V/H/S</a:t>
            </a:r>
          </a:p>
          <a:p>
            <a:r>
              <a:rPr lang="en-US" dirty="0" smtClean="0"/>
              <a:t>The devil inside of me</a:t>
            </a:r>
          </a:p>
          <a:p>
            <a:r>
              <a:rPr lang="en-US" dirty="0" smtClean="0"/>
              <a:t>Insidious </a:t>
            </a:r>
          </a:p>
          <a:p>
            <a:r>
              <a:rPr lang="en-US" dirty="0" smtClean="0"/>
              <a:t>Jeepers Creepers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03884"/>
            <a:ext cx="2114550" cy="29492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19200"/>
            <a:ext cx="2466975" cy="1847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Will Ferrell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82808"/>
            <a:ext cx="4114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My favorite comedy would have to be Will Ferrell </a:t>
            </a:r>
          </a:p>
          <a:p>
            <a:endParaRPr lang="en-US" b="1" dirty="0" smtClean="0"/>
          </a:p>
          <a:p>
            <a:r>
              <a:rPr lang="en-US" dirty="0" smtClean="0"/>
              <a:t>He has stared in some of my favorite movies</a:t>
            </a:r>
          </a:p>
          <a:p>
            <a:endParaRPr lang="en-US" dirty="0" smtClean="0"/>
          </a:p>
          <a:p>
            <a:r>
              <a:rPr lang="en-US" dirty="0" smtClean="0"/>
              <a:t>I also follow him on twitter so I can read some of his funn</a:t>
            </a:r>
            <a:r>
              <a:rPr lang="en-US" dirty="0" smtClean="0"/>
              <a:t>y tweets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3057525" cy="3057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8062912" cy="1470025"/>
          </a:xfrm>
        </p:spPr>
        <p:txBody>
          <a:bodyPr/>
          <a:lstStyle/>
          <a:p>
            <a:pPr algn="ctr"/>
            <a:r>
              <a:rPr lang="en-US" dirty="0" smtClean="0"/>
              <a:t>All about Me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am around 5’7” and 120 pounds </a:t>
            </a:r>
          </a:p>
          <a:p>
            <a:endParaRPr lang="en-US" dirty="0" smtClean="0"/>
          </a:p>
          <a:p>
            <a:r>
              <a:rPr lang="en-US" dirty="0" smtClean="0"/>
              <a:t>I have  brown hair that is curly some days and laid down on others </a:t>
            </a:r>
          </a:p>
          <a:p>
            <a:endParaRPr lang="en-US" dirty="0" smtClean="0"/>
          </a:p>
          <a:p>
            <a:r>
              <a:rPr lang="en-US" dirty="0" smtClean="0"/>
              <a:t>I would be known as handsome to many females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2666999" cy="448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There is my dad, my mom, and my sister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 have what many would call a normal family </a:t>
            </a:r>
          </a:p>
          <a:p>
            <a:endParaRPr lang="en-US" dirty="0" smtClean="0"/>
          </a:p>
          <a:p>
            <a:r>
              <a:rPr lang="en-US" dirty="0" smtClean="0"/>
              <a:t>My dad is older then my mom and I am older then my sister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90800"/>
            <a:ext cx="2560040" cy="24159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Friends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be honest I don’t really have just a best friend like most</a:t>
            </a:r>
          </a:p>
          <a:p>
            <a:r>
              <a:rPr lang="en-US" dirty="0" smtClean="0"/>
              <a:t>I have a bunch have friends that I am closer to then others</a:t>
            </a:r>
          </a:p>
          <a:p>
            <a:r>
              <a:rPr lang="en-US" dirty="0" smtClean="0"/>
              <a:t>One of my favorite things to do is to make a new friend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09800"/>
            <a:ext cx="3352800" cy="31406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Sports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Sports are a big part in my life </a:t>
            </a:r>
          </a:p>
          <a:p>
            <a:endParaRPr lang="en-US" dirty="0" smtClean="0"/>
          </a:p>
          <a:p>
            <a:r>
              <a:rPr lang="en-US" dirty="0" smtClean="0"/>
              <a:t>I really enjoy watching any sports, I really enjoy the Olympics </a:t>
            </a:r>
          </a:p>
          <a:p>
            <a:endParaRPr lang="en-US" dirty="0" smtClean="0"/>
          </a:p>
          <a:p>
            <a:r>
              <a:rPr lang="en-US" dirty="0" smtClean="0"/>
              <a:t>If I could choose one sport to play for the rest of my life it would be baseball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3927744" cy="2447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job I see my self in the future would be doing architecture</a:t>
            </a:r>
          </a:p>
          <a:p>
            <a:endParaRPr lang="en-US" dirty="0" smtClean="0"/>
          </a:p>
          <a:p>
            <a:r>
              <a:rPr lang="en-US" dirty="0" smtClean="0"/>
              <a:t>I plan to be married </a:t>
            </a:r>
          </a:p>
          <a:p>
            <a:endParaRPr lang="en-US" dirty="0" smtClean="0"/>
          </a:p>
          <a:p>
            <a:r>
              <a:rPr lang="en-US" dirty="0" smtClean="0"/>
              <a:t>I also plan to have at least one kid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743200"/>
            <a:ext cx="3797300" cy="213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have a passion for architecture </a:t>
            </a:r>
          </a:p>
          <a:p>
            <a:endParaRPr lang="en-US" dirty="0" smtClean="0"/>
          </a:p>
          <a:p>
            <a:r>
              <a:rPr lang="en-US" dirty="0" smtClean="0"/>
              <a:t>I enjoy looking at buildings and wondering how they were designed or how I could make them better </a:t>
            </a:r>
          </a:p>
          <a:p>
            <a:endParaRPr lang="en-US" dirty="0" smtClean="0"/>
          </a:p>
          <a:p>
            <a:r>
              <a:rPr lang="en-US" dirty="0" smtClean="0"/>
              <a:t>My favorite type of architecture would be modern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4015573" cy="2647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Thoughts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Things that go through my head are strange and random </a:t>
            </a:r>
          </a:p>
          <a:p>
            <a:r>
              <a:rPr lang="en-US" dirty="0" smtClean="0"/>
              <a:t>Some time it is about a girl or I will be thinking about a building design </a:t>
            </a:r>
          </a:p>
          <a:p>
            <a:r>
              <a:rPr lang="en-US" dirty="0" smtClean="0"/>
              <a:t>But for the most part I find myself lost in space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524" y="2209800"/>
            <a:ext cx="3450301" cy="3314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145</TotalTime>
  <Words>779</Words>
  <Application>Microsoft Office PowerPoint</Application>
  <PresentationFormat>On-screen Show (4:3)</PresentationFormat>
  <Paragraphs>142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Verve</vt:lpstr>
      <vt:lpstr>All about Me Project</vt:lpstr>
      <vt:lpstr>Things about Me </vt:lpstr>
      <vt:lpstr>Looks</vt:lpstr>
      <vt:lpstr>Family </vt:lpstr>
      <vt:lpstr>Friends </vt:lpstr>
      <vt:lpstr>Sports </vt:lpstr>
      <vt:lpstr>Future </vt:lpstr>
      <vt:lpstr>Architecture </vt:lpstr>
      <vt:lpstr>Thoughts </vt:lpstr>
      <vt:lpstr>Favorite color</vt:lpstr>
      <vt:lpstr>Places I have been </vt:lpstr>
      <vt:lpstr>Places I want to go</vt:lpstr>
      <vt:lpstr>Favorite sports team</vt:lpstr>
      <vt:lpstr>People I’d like to meet </vt:lpstr>
      <vt:lpstr>Rawlings </vt:lpstr>
      <vt:lpstr>Favorite restaurant </vt:lpstr>
      <vt:lpstr>Favorite T.V. Show</vt:lpstr>
      <vt:lpstr>Favorite Games</vt:lpstr>
      <vt:lpstr>Favorite Console </vt:lpstr>
      <vt:lpstr>Favorite movies </vt:lpstr>
      <vt:lpstr>Apple or Android </vt:lpstr>
      <vt:lpstr>Favorite holiday  </vt:lpstr>
      <vt:lpstr>Favorite Scary Movies</vt:lpstr>
      <vt:lpstr>Will Ferrell</vt:lpstr>
      <vt:lpstr>All about Me Project</vt:lpstr>
    </vt:vector>
  </TitlesOfParts>
  <Company>Aiken County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Project</dc:title>
  <dc:creator>ACSD</dc:creator>
  <cp:lastModifiedBy>ACSD</cp:lastModifiedBy>
  <cp:revision>16</cp:revision>
  <dcterms:created xsi:type="dcterms:W3CDTF">2013-05-15T12:13:08Z</dcterms:created>
  <dcterms:modified xsi:type="dcterms:W3CDTF">2013-05-20T12:01:02Z</dcterms:modified>
</cp:coreProperties>
</file>