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02" y="-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DE360E99-3AC8-4A73-99A1-490CCB76EAED}" type="datetimeFigureOut">
              <a:rPr lang="en-US" smtClean="0"/>
              <a:t>5/15/2013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6E0EF281-1CCD-411E-ADFE-DDA3D00E89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60E99-3AC8-4A73-99A1-490CCB76EAED}" type="datetimeFigureOut">
              <a:rPr lang="en-US" smtClean="0"/>
              <a:t>5/15/2013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EF281-1CCD-411E-ADFE-DDA3D00E89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60E99-3AC8-4A73-99A1-490CCB76EAED}" type="datetimeFigureOut">
              <a:rPr lang="en-US" smtClean="0"/>
              <a:t>5/15/2013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EF281-1CCD-411E-ADFE-DDA3D00E89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DE360E99-3AC8-4A73-99A1-490CCB76EAED}" type="datetimeFigureOut">
              <a:rPr lang="en-US" smtClean="0"/>
              <a:t>5/15/2013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EF281-1CCD-411E-ADFE-DDA3D00E89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DE360E99-3AC8-4A73-99A1-490CCB76EAED}" type="datetimeFigureOut">
              <a:rPr lang="en-US" smtClean="0"/>
              <a:t>5/15/2013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6E0EF281-1CCD-411E-ADFE-DDA3D00E89E6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DE360E99-3AC8-4A73-99A1-490CCB76EAED}" type="datetimeFigureOut">
              <a:rPr lang="en-US" smtClean="0"/>
              <a:t>5/15/2013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6E0EF281-1CCD-411E-ADFE-DDA3D00E89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DE360E99-3AC8-4A73-99A1-490CCB76EAED}" type="datetimeFigureOut">
              <a:rPr lang="en-US" smtClean="0"/>
              <a:t>5/15/2013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6E0EF281-1CCD-411E-ADFE-DDA3D00E89E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60E99-3AC8-4A73-99A1-490CCB76EAED}" type="datetimeFigureOut">
              <a:rPr lang="en-US" smtClean="0"/>
              <a:t>5/15/2013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EF281-1CCD-411E-ADFE-DDA3D00E89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DE360E99-3AC8-4A73-99A1-490CCB76EAED}" type="datetimeFigureOut">
              <a:rPr lang="en-US" smtClean="0"/>
              <a:t>5/15/2013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6E0EF281-1CCD-411E-ADFE-DDA3D00E89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DE360E99-3AC8-4A73-99A1-490CCB76EAED}" type="datetimeFigureOut">
              <a:rPr lang="en-US" smtClean="0"/>
              <a:t>5/15/2013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6E0EF281-1CCD-411E-ADFE-DDA3D00E89E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DE360E99-3AC8-4A73-99A1-490CCB76EAED}" type="datetimeFigureOut">
              <a:rPr lang="en-US" smtClean="0"/>
              <a:t>5/15/2013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6E0EF281-1CCD-411E-ADFE-DDA3D00E89E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DE360E99-3AC8-4A73-99A1-490CCB76EAED}" type="datetimeFigureOut">
              <a:rPr lang="en-US" smtClean="0"/>
              <a:t>5/15/2013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6E0EF281-1CCD-411E-ADFE-DDA3D00E89E6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All about Me Project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Austin Hembree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My favorite colors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My favorite color forever is blue </a:t>
            </a:r>
          </a:p>
          <a:p>
            <a:endParaRPr lang="en-US" dirty="0" smtClean="0"/>
          </a:p>
          <a:p>
            <a:r>
              <a:rPr lang="en-US" dirty="0" smtClean="0"/>
              <a:t>I like all the colors of blue </a:t>
            </a:r>
          </a:p>
          <a:p>
            <a:endParaRPr lang="en-US" dirty="0" smtClean="0"/>
          </a:p>
          <a:p>
            <a:r>
              <a:rPr lang="en-US" dirty="0" smtClean="0"/>
              <a:t>My wardrobe consists mostly of blue colors </a:t>
            </a:r>
            <a:endParaRPr lang="en-U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2209800"/>
            <a:ext cx="2390775" cy="317544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Places I have been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The farthest I have been in the united states is to the Washington </a:t>
            </a:r>
          </a:p>
          <a:p>
            <a:endParaRPr lang="en-US" dirty="0" smtClean="0"/>
          </a:p>
          <a:p>
            <a:r>
              <a:rPr lang="en-US" dirty="0" smtClean="0"/>
              <a:t>The Farthest down I have been would be Florida</a:t>
            </a:r>
          </a:p>
          <a:p>
            <a:endParaRPr lang="en-US" dirty="0" smtClean="0"/>
          </a:p>
          <a:p>
            <a:r>
              <a:rPr lang="en-US" dirty="0" smtClean="0"/>
              <a:t>My favorite place I have been </a:t>
            </a:r>
            <a:r>
              <a:rPr lang="en-US" smtClean="0"/>
              <a:t>is Tennessee </a:t>
            </a:r>
            <a:endParaRPr lang="en-US" dirty="0" smtClean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Places I want to go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Favorite sports team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Favorite sports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Architecture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Things about Me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I was born on July 14, 1997</a:t>
            </a:r>
          </a:p>
          <a:p>
            <a:endParaRPr lang="en-US" dirty="0" smtClean="0"/>
          </a:p>
          <a:p>
            <a:r>
              <a:rPr lang="en-US" dirty="0" smtClean="0"/>
              <a:t>I have brown hair and bright blue eyes</a:t>
            </a:r>
          </a:p>
          <a:p>
            <a:endParaRPr lang="en-US" dirty="0" smtClean="0"/>
          </a:p>
          <a:p>
            <a:r>
              <a:rPr lang="en-US" dirty="0" smtClean="0"/>
              <a:t>I am a very athletic person </a:t>
            </a:r>
            <a:endParaRPr lang="en-US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77152" y="2743200"/>
            <a:ext cx="2178216" cy="16764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My looks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 am around 5’7” and 120 pounds </a:t>
            </a:r>
          </a:p>
          <a:p>
            <a:endParaRPr lang="en-US" dirty="0" smtClean="0"/>
          </a:p>
          <a:p>
            <a:r>
              <a:rPr lang="en-US" dirty="0" smtClean="0"/>
              <a:t>I have  brown hair that is curly some days and laid down on others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 would be known as handsome to many females</a:t>
            </a:r>
            <a:endParaRPr 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10200" y="1676400"/>
            <a:ext cx="2666999" cy="4486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My family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There is my dad, my mom, and my sister</a:t>
            </a:r>
          </a:p>
          <a:p>
            <a:pPr>
              <a:buNone/>
            </a:pPr>
            <a:r>
              <a:rPr lang="en-US" dirty="0" smtClean="0"/>
              <a:t> </a:t>
            </a:r>
          </a:p>
          <a:p>
            <a:r>
              <a:rPr lang="en-US" dirty="0" smtClean="0"/>
              <a:t>I have what many would call a normal family </a:t>
            </a:r>
          </a:p>
          <a:p>
            <a:endParaRPr lang="en-US" dirty="0" smtClean="0"/>
          </a:p>
          <a:p>
            <a:r>
              <a:rPr lang="en-US" dirty="0" smtClean="0"/>
              <a:t>My dad is older then my mom and I am older then my sister </a:t>
            </a:r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2590800"/>
            <a:ext cx="2560040" cy="2415969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My friends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To be honest I don’t really have just a best friend like most</a:t>
            </a:r>
          </a:p>
          <a:p>
            <a:r>
              <a:rPr lang="en-US" dirty="0" smtClean="0"/>
              <a:t>I have a bunch have friends that I am closer to then others</a:t>
            </a:r>
          </a:p>
          <a:p>
            <a:r>
              <a:rPr lang="en-US" dirty="0" smtClean="0"/>
              <a:t>One of my favorite things to do is to make a new friend 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05400" y="2209800"/>
            <a:ext cx="3352800" cy="3140684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Sports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Sports are a big part in my life </a:t>
            </a:r>
          </a:p>
          <a:p>
            <a:endParaRPr lang="en-US" dirty="0" smtClean="0"/>
          </a:p>
          <a:p>
            <a:r>
              <a:rPr lang="en-US" dirty="0" smtClean="0"/>
              <a:t>I really enjoy watching any sports, I really enjoy the Olympics </a:t>
            </a:r>
          </a:p>
          <a:p>
            <a:endParaRPr lang="en-US" dirty="0" smtClean="0"/>
          </a:p>
          <a:p>
            <a:r>
              <a:rPr lang="en-US" dirty="0" smtClean="0"/>
              <a:t>If I could choose one sport to play for the rest of my life it would be baseball </a:t>
            </a:r>
          </a:p>
          <a:p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2667000"/>
            <a:ext cx="3927744" cy="244792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My future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The job I see my self in the future would be doing architecture</a:t>
            </a:r>
          </a:p>
          <a:p>
            <a:endParaRPr lang="en-US" dirty="0" smtClean="0"/>
          </a:p>
          <a:p>
            <a:r>
              <a:rPr lang="en-US" dirty="0" smtClean="0"/>
              <a:t>I plan to be married </a:t>
            </a:r>
          </a:p>
          <a:p>
            <a:endParaRPr lang="en-US" dirty="0" smtClean="0"/>
          </a:p>
          <a:p>
            <a:r>
              <a:rPr lang="en-US" dirty="0" smtClean="0"/>
              <a:t>I also plan to have at least one kid  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76800" y="2743200"/>
            <a:ext cx="3797300" cy="21336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Architecture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 have a passion for architecture </a:t>
            </a:r>
          </a:p>
          <a:p>
            <a:endParaRPr lang="en-US" dirty="0" smtClean="0"/>
          </a:p>
          <a:p>
            <a:r>
              <a:rPr lang="en-US" dirty="0" smtClean="0"/>
              <a:t>I enjoy looking at buildings and wondering how they were designed </a:t>
            </a:r>
          </a:p>
          <a:p>
            <a:endParaRPr lang="en-US" dirty="0" smtClean="0"/>
          </a:p>
          <a:p>
            <a:r>
              <a:rPr lang="en-US" dirty="0" smtClean="0"/>
              <a:t>My favorite type of architecture would be modern </a:t>
            </a: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514600"/>
            <a:ext cx="4015573" cy="264795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My thoughts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Things that go through my head are strange and random </a:t>
            </a:r>
          </a:p>
          <a:p>
            <a:r>
              <a:rPr lang="en-US" dirty="0" smtClean="0"/>
              <a:t>Some time it is about a girl or I will be thinking about a building design </a:t>
            </a:r>
          </a:p>
          <a:p>
            <a:r>
              <a:rPr lang="en-US" dirty="0" smtClean="0"/>
              <a:t>But for the most part I find myself lost in space </a:t>
            </a:r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55524" y="2209800"/>
            <a:ext cx="3450301" cy="33147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45</TotalTime>
  <Words>344</Words>
  <Application>Microsoft Office PowerPoint</Application>
  <PresentationFormat>On-screen Show (4:3)</PresentationFormat>
  <Paragraphs>62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Verve</vt:lpstr>
      <vt:lpstr>All about Me Project</vt:lpstr>
      <vt:lpstr>Things about Me </vt:lpstr>
      <vt:lpstr>My looks</vt:lpstr>
      <vt:lpstr>My family </vt:lpstr>
      <vt:lpstr>My friends </vt:lpstr>
      <vt:lpstr>Sports </vt:lpstr>
      <vt:lpstr>My future </vt:lpstr>
      <vt:lpstr>Architecture </vt:lpstr>
      <vt:lpstr>My thoughts </vt:lpstr>
      <vt:lpstr>My favorite colors </vt:lpstr>
      <vt:lpstr>Places I have been </vt:lpstr>
      <vt:lpstr>Places I want to go</vt:lpstr>
      <vt:lpstr>Favorite sports team</vt:lpstr>
      <vt:lpstr>Favorite sports </vt:lpstr>
      <vt:lpstr>Architecture 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</vt:vector>
  </TitlesOfParts>
  <Company>Aiken County School District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All about Me Project</dc:title>
  <dc:creator>ACSD</dc:creator>
  <cp:lastModifiedBy>ACSD</cp:lastModifiedBy>
  <cp:revision>5</cp:revision>
  <dcterms:created xsi:type="dcterms:W3CDTF">2013-05-15T12:13:08Z</dcterms:created>
  <dcterms:modified xsi:type="dcterms:W3CDTF">2013-05-15T12:58:15Z</dcterms:modified>
</cp:coreProperties>
</file>