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5B8203-50D2-426F-958A-138BDAAB8D8D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BC799-CF48-483A-94B4-66460CED45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World Beneath the Waves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Spring Break in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</a:rPr>
              <a:t>Cabo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</a:rPr>
              <a:t>San Lucas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, Mexico</a:t>
            </a:r>
          </a:p>
          <a:p>
            <a:r>
              <a:rPr lang="en-US" i="1" dirty="0" smtClean="0">
                <a:solidFill>
                  <a:schemeClr val="tx2">
                    <a:lumMod val="10000"/>
                  </a:schemeClr>
                </a:solidFill>
              </a:rPr>
              <a:t>Presented by Dave </a:t>
            </a:r>
            <a:r>
              <a:rPr lang="en-US" i="1" dirty="0" err="1" smtClean="0">
                <a:solidFill>
                  <a:schemeClr val="tx2">
                    <a:lumMod val="10000"/>
                  </a:schemeClr>
                </a:solidFill>
              </a:rPr>
              <a:t>Ehlin</a:t>
            </a:r>
            <a:r>
              <a:rPr lang="en-US" i="1" dirty="0" smtClean="0">
                <a:solidFill>
                  <a:schemeClr val="tx2">
                    <a:lumMod val="10000"/>
                  </a:schemeClr>
                </a:solidFill>
              </a:rPr>
              <a:t>, SGA President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nights at the Azure Seas Resort </a:t>
            </a:r>
          </a:p>
          <a:p>
            <a:r>
              <a:rPr lang="en-US" dirty="0" smtClean="0"/>
              <a:t>Breakfast buffet, lunch, dinner, and snacks </a:t>
            </a:r>
          </a:p>
          <a:p>
            <a:r>
              <a:rPr lang="en-US" dirty="0" smtClean="0"/>
              <a:t>Two large swimming pools</a:t>
            </a:r>
          </a:p>
          <a:p>
            <a:r>
              <a:rPr lang="en-US" dirty="0" smtClean="0"/>
              <a:t>Round- trip airfare and hotel transfer </a:t>
            </a:r>
          </a:p>
          <a:p>
            <a:r>
              <a:rPr lang="en-US" dirty="0" smtClean="0"/>
              <a:t>Daily activities,  including eater sports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and Booking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$495 double occupancy </a:t>
            </a:r>
          </a:p>
          <a:p>
            <a:pPr lvl="1"/>
            <a:r>
              <a:rPr lang="en-US" dirty="0" smtClean="0"/>
              <a:t>Non-diver rate: $275</a:t>
            </a:r>
          </a:p>
          <a:p>
            <a:pPr lvl="1"/>
            <a:r>
              <a:rPr lang="en-US" dirty="0" smtClean="0"/>
              <a:t>Single occupancy: add $150</a:t>
            </a:r>
          </a:p>
          <a:p>
            <a:r>
              <a:rPr lang="en-US" dirty="0" smtClean="0"/>
              <a:t> Nonrefundable $150 deposit required </a:t>
            </a:r>
          </a:p>
          <a:p>
            <a:pPr lvl="1"/>
            <a:r>
              <a:rPr lang="en-US" dirty="0" smtClean="0"/>
              <a:t>Due by October 1</a:t>
            </a:r>
          </a:p>
          <a:p>
            <a:r>
              <a:rPr lang="en-US" dirty="0" smtClean="0"/>
              <a:t>Travel Insurance highly recommended 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Snorkeling and Diving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days of two-tank boat dives</a:t>
            </a:r>
          </a:p>
          <a:p>
            <a:pPr lvl="1"/>
            <a:r>
              <a:rPr lang="en-US" dirty="0" smtClean="0"/>
              <a:t>Weighs and tanks included</a:t>
            </a:r>
          </a:p>
          <a:p>
            <a:pPr lvl="2"/>
            <a:r>
              <a:rPr lang="en-US" dirty="0" smtClean="0"/>
              <a:t>Instructors available for beginners </a:t>
            </a:r>
          </a:p>
          <a:p>
            <a:r>
              <a:rPr lang="en-US" dirty="0" smtClean="0"/>
              <a:t>Various Location based on diving skills </a:t>
            </a:r>
          </a:p>
          <a:p>
            <a:pPr lvl="1"/>
            <a:r>
              <a:rPr lang="en-US" dirty="0" smtClean="0"/>
              <a:t>Spectacular underwater wildlife and landscapes</a:t>
            </a:r>
          </a:p>
          <a:p>
            <a:pPr lvl="2"/>
            <a:r>
              <a:rPr lang="en-US" dirty="0" smtClean="0"/>
              <a:t>See squids, sea turtles, snakes, barracudas, and stingrays.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World Beneath the Waves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134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 World Beneath the Waves</vt:lpstr>
      <vt:lpstr>Package Highlights </vt:lpstr>
      <vt:lpstr>Rates and Booking </vt:lpstr>
      <vt:lpstr>Snorkeling and Diving </vt:lpstr>
      <vt:lpstr>A World Beneath the Waves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World Beneath the Waves</dc:title>
  <dc:creator>ACSD</dc:creator>
  <cp:lastModifiedBy>ACSD</cp:lastModifiedBy>
  <cp:revision>3</cp:revision>
  <dcterms:created xsi:type="dcterms:W3CDTF">2013-04-29T12:09:55Z</dcterms:created>
  <dcterms:modified xsi:type="dcterms:W3CDTF">2013-04-29T12:30:18Z</dcterms:modified>
</cp:coreProperties>
</file>